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77"/>
    <a:srgbClr val="005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BF21-3016-4B8D-8089-AE700545B489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3793-0B31-4018-BCD6-96EF36323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529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BF21-3016-4B8D-8089-AE700545B489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3793-0B31-4018-BCD6-96EF36323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797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BF21-3016-4B8D-8089-AE700545B489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3793-0B31-4018-BCD6-96EF36323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6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BF21-3016-4B8D-8089-AE700545B489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3793-0B31-4018-BCD6-96EF36323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718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BF21-3016-4B8D-8089-AE700545B489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3793-0B31-4018-BCD6-96EF36323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87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BF21-3016-4B8D-8089-AE700545B489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3793-0B31-4018-BCD6-96EF36323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328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BF21-3016-4B8D-8089-AE700545B489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3793-0B31-4018-BCD6-96EF36323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98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BF21-3016-4B8D-8089-AE700545B489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3793-0B31-4018-BCD6-96EF36323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53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BF21-3016-4B8D-8089-AE700545B489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3793-0B31-4018-BCD6-96EF36323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896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BF21-3016-4B8D-8089-AE700545B489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3793-0B31-4018-BCD6-96EF36323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417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BF21-3016-4B8D-8089-AE700545B489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3793-0B31-4018-BCD6-96EF36323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108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CBF21-3016-4B8D-8089-AE700545B489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83793-0B31-4018-BCD6-96EF36323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19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4299560" y="607295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err="1"/>
              <a:t>PPGSaspt</a:t>
            </a:r>
            <a:r>
              <a:rPr lang="pt-BR" dirty="0"/>
              <a:t> – 21 e 22/06/2019|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059832" y="2420561"/>
            <a:ext cx="56322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5400" b="1" dirty="0" err="1"/>
              <a:t>I</a:t>
            </a:r>
            <a:r>
              <a:rPr lang="pt-BR" sz="5400" b="1" dirty="0"/>
              <a:t> SEMINÁRIO INTERNO DO PPGSASPT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5508104" y="3356992"/>
            <a:ext cx="3096344" cy="45719"/>
          </a:xfrm>
          <a:prstGeom prst="rect">
            <a:avLst/>
          </a:prstGeom>
          <a:solidFill>
            <a:srgbClr val="0085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698" y="812721"/>
            <a:ext cx="2433350" cy="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403648" y="260648"/>
            <a:ext cx="6013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solidFill>
                  <a:schemeClr val="bg1"/>
                </a:solidFill>
              </a:rPr>
              <a:t>Objetivos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320A847-9465-9C4E-99FB-9DF77933B37A}"/>
              </a:ext>
            </a:extLst>
          </p:cNvPr>
          <p:cNvSpPr txBox="1"/>
          <p:nvPr/>
        </p:nvSpPr>
        <p:spPr>
          <a:xfrm>
            <a:off x="467544" y="980728"/>
            <a:ext cx="8568952" cy="420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BR" dirty="0"/>
              <a:t>Auto avaliar o Programa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BR" dirty="0"/>
              <a:t>Discutir a atualização do Regimento Interno do Curso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BR" dirty="0"/>
              <a:t>Rever linhas de pesquisa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BR" dirty="0"/>
              <a:t>Rever Matriz Curricular - números de créditos para integralização, ementas e composição docente das disciplinas obrigatórias e optativas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BR" dirty="0"/>
              <a:t>Debater sobre o Relatório Sucupira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BR" dirty="0"/>
              <a:t>Discutir a elaboração de proposta de Doutorado-USP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BR" dirty="0"/>
              <a:t>Discutir a internacionalização do Programa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BR" dirty="0"/>
              <a:t>Discutir a importância da atualização da página do Programa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t-BR" dirty="0"/>
              <a:t>Apresentar proposta de livro a ser publicado pelo Programa</a:t>
            </a:r>
          </a:p>
        </p:txBody>
      </p:sp>
    </p:spTree>
    <p:extLst>
      <p:ext uri="{BB962C8B-B14F-4D97-AF65-F5344CB8AC3E}">
        <p14:creationId xmlns:p14="http://schemas.microsoft.com/office/powerpoint/2010/main" val="760793308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adrão UFT 1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de Apresentação Padrão UFT 1</Template>
  <TotalTime>254</TotalTime>
  <Words>82</Words>
  <Application>Microsoft Macintosh PowerPoint</Application>
  <PresentationFormat>Apresentação na tela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Modelo de Apresentação Padrão UFT 1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felipeleite</dc:creator>
  <cp:lastModifiedBy>Marco Giannoccaro</cp:lastModifiedBy>
  <cp:revision>15</cp:revision>
  <dcterms:created xsi:type="dcterms:W3CDTF">2017-10-16T12:24:03Z</dcterms:created>
  <dcterms:modified xsi:type="dcterms:W3CDTF">2020-04-01T18:37:58Z</dcterms:modified>
</cp:coreProperties>
</file>