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Hind Siliguri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indSiliguri-regular.fntdata"/><Relationship Id="rId8" Type="http://schemas.openxmlformats.org/officeDocument/2006/relationships/font" Target="fonts/HindSiliguri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1a561623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1a561623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1576" y="-42700"/>
            <a:ext cx="9216326" cy="518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6" y="0"/>
            <a:ext cx="91176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009000" y="1359800"/>
            <a:ext cx="7141800" cy="16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Hind Siliguri"/>
              <a:buNone/>
              <a:defRPr b="1" sz="4800">
                <a:solidFill>
                  <a:srgbClr val="434343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3149175"/>
            <a:ext cx="8520600" cy="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6" y="0"/>
            <a:ext cx="91176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ctrTitle"/>
          </p:nvPr>
        </p:nvSpPr>
        <p:spPr>
          <a:xfrm>
            <a:off x="1001100" y="1537150"/>
            <a:ext cx="7141800" cy="16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Hind Siliguri"/>
              <a:buNone/>
              <a:defRPr b="1" sz="4800">
                <a:solidFill>
                  <a:srgbClr val="434343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04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1040525" y="189175"/>
            <a:ext cx="70473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ind Siliguri"/>
              <a:buNone/>
              <a:defRPr b="1" sz="2600">
                <a:solidFill>
                  <a:srgbClr val="FFFFFF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88275" y="868125"/>
            <a:ext cx="75201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 b="1" sz="1500">
                <a:solidFill>
                  <a:srgbClr val="434343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 sz="1300">
                <a:solidFill>
                  <a:srgbClr val="434343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04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1040525" y="189175"/>
            <a:ext cx="70473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ind Siliguri"/>
              <a:buNone/>
              <a:defRPr b="1" sz="2600">
                <a:solidFill>
                  <a:srgbClr val="FFFFFF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88275" y="868125"/>
            <a:ext cx="35550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 b="1" sz="1500">
                <a:solidFill>
                  <a:srgbClr val="434343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 sz="1300">
                <a:solidFill>
                  <a:srgbClr val="434343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5575" y="868125"/>
            <a:ext cx="35550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 b="1" sz="1500">
                <a:solidFill>
                  <a:srgbClr val="434343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 sz="1300">
                <a:solidFill>
                  <a:srgbClr val="434343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100">
                <a:solidFill>
                  <a:srgbClr val="434343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 sz="1100">
                <a:solidFill>
                  <a:srgbClr val="434343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201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" y="35475"/>
            <a:ext cx="9140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1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311700" y="218775"/>
            <a:ext cx="85206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ind Siliguri"/>
              <a:buNone/>
              <a:defRPr b="1">
                <a:solidFill>
                  <a:srgbClr val="FFFFFF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5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type="title"/>
          </p:nvPr>
        </p:nvSpPr>
        <p:spPr>
          <a:xfrm>
            <a:off x="342300" y="611900"/>
            <a:ext cx="4540500" cy="39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Hind Siliguri"/>
              <a:buNone/>
              <a:defRPr b="1" sz="5200">
                <a:solidFill>
                  <a:srgbClr val="434343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2700" y="-42702"/>
            <a:ext cx="9209025" cy="51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775" y="1711725"/>
            <a:ext cx="3887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b="1" sz="3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88125" y="32816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1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998075" y="724200"/>
            <a:ext cx="3928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04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1575" y="-51550"/>
            <a:ext cx="9232034" cy="51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" y="0"/>
            <a:ext cx="91404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hasCustomPrompt="1" type="title"/>
          </p:nvPr>
        </p:nvSpPr>
        <p:spPr>
          <a:xfrm>
            <a:off x="304138" y="151405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0"/>
              <a:buNone/>
              <a:defRPr sz="120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04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6" y="0"/>
            <a:ext cx="911760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6" y="0"/>
            <a:ext cx="91176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